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33CC33"/>
    <a:srgbClr val="008000"/>
    <a:srgbClr val="66FF99"/>
    <a:srgbClr val="33CCFF"/>
    <a:srgbClr val="9999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19B0-E419-4E45-A729-A7AD5152A6A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68B2-AD16-4F4E-828A-1D2C0D6469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BEBF-428F-466B-8A1F-E344AD37FB8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3AF3C-AA07-4E4F-B41C-B79AA08202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50E5-7ED1-4DC9-B0D9-6990E21B347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C813D-CB20-4C17-9FE5-432DAF385F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C806-AF72-428E-B644-A4D86EBE434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E52B-0D12-42EF-B725-C32AF4568D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93D8-0975-4620-83C4-59FA2AD08D2E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0441-B98F-4CFD-B06D-00EE697E23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4118-B64A-4307-A7CD-DDB38661DBC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4C72D-7450-4DE7-BBD1-81E4A2D25F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4614-DFCD-4B85-AEBE-5A0E30C8596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0C7D-A38C-4B58-A06E-F3835E3B4A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5237-F4F8-4B1C-B755-E7EE32676CA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EB95-2359-442A-A068-5FB2750A90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7716-92C6-4414-BF89-315E562A85C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6A95-6254-46B5-B145-B9CD8A0964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D68F-842A-46E7-9B16-CA073E56C03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8C71B-44D5-4C7D-B38D-DE7A027F3A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4A20-EF41-4A38-A1A0-948FE1F7F17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A3DDA-FA29-4B1C-A412-98724B4A4D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6A5E2-E82A-4BBC-A413-EA0FCA160E5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6EEA2E-329B-4D60-AAFC-EF3F93D3A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bin"/><Relationship Id="rId7" Type="http://schemas.openxmlformats.org/officeDocument/2006/relationships/image" Target="../media/image4.png"/><Relationship Id="rId2" Type="http://schemas.openxmlformats.org/officeDocument/2006/relationships/audio" Target="../media/audio17.bin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bin"/><Relationship Id="rId1" Type="http://schemas.openxmlformats.org/officeDocument/2006/relationships/audio" Target="../media/audio19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bin"/><Relationship Id="rId1" Type="http://schemas.openxmlformats.org/officeDocument/2006/relationships/audio" Target="../media/audio21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bin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1" Type="http://schemas.openxmlformats.org/officeDocument/2006/relationships/audio" Target="../media/audio3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bin"/><Relationship Id="rId1" Type="http://schemas.openxmlformats.org/officeDocument/2006/relationships/audio" Target="../media/audio5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1" Type="http://schemas.openxmlformats.org/officeDocument/2006/relationships/audio" Target="../media/audio7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bin"/><Relationship Id="rId1" Type="http://schemas.openxmlformats.org/officeDocument/2006/relationships/audio" Target="../media/audio9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bin"/><Relationship Id="rId1" Type="http://schemas.openxmlformats.org/officeDocument/2006/relationships/audio" Target="../media/audio11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bin"/><Relationship Id="rId1" Type="http://schemas.openxmlformats.org/officeDocument/2006/relationships/audio" Target="../media/audio13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bin"/><Relationship Id="rId1" Type="http://schemas.openxmlformats.org/officeDocument/2006/relationships/audio" Target="../media/audio15.bin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Рисунок2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-455613"/>
            <a:ext cx="5175250" cy="71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0" y="-100013"/>
            <a:ext cx="5003800" cy="2060576"/>
            <a:chOff x="1202" y="618"/>
            <a:chExt cx="3765" cy="1270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1202" y="618"/>
              <a:ext cx="3765" cy="12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205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96" y="935"/>
              <a:ext cx="2917" cy="40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70182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КОЛИЧЕСТВЕННЫЙ</a:t>
              </a:r>
            </a:p>
          </p:txBody>
        </p:sp>
        <p:sp>
          <p:nvSpPr>
            <p:cNvPr id="206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99" y="1253"/>
              <a:ext cx="149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СЧЁТ</a:t>
              </a:r>
            </a:p>
          </p:txBody>
        </p:sp>
      </p:grp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95288" y="3068638"/>
            <a:ext cx="3600450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МУРКА</a:t>
            </a:r>
          </a:p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ЗООПАРКЕ</a:t>
            </a:r>
          </a:p>
        </p:txBody>
      </p:sp>
      <p:grpSp>
        <p:nvGrpSpPr>
          <p:cNvPr id="2054" name="Group 16"/>
          <p:cNvGrpSpPr>
            <a:grpSpLocks/>
          </p:cNvGrpSpPr>
          <p:nvPr/>
        </p:nvGrpSpPr>
        <p:grpSpPr bwMode="auto">
          <a:xfrm>
            <a:off x="6723065" y="22225"/>
            <a:ext cx="1754188" cy="787400"/>
            <a:chOff x="4195" y="105"/>
            <a:chExt cx="1105" cy="496"/>
          </a:xfrm>
        </p:grpSpPr>
        <p:sp>
          <p:nvSpPr>
            <p:cNvPr id="20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195" y="119"/>
              <a:ext cx="1105" cy="482"/>
            </a:xfrm>
            <a:prstGeom prst="rect">
              <a:avLst/>
            </a:prstGeom>
          </p:spPr>
          <p:txBody>
            <a:bodyPr wrap="none" fromWordArt="1">
              <a:prstTxWarp prst="textStop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254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CC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и</a:t>
              </a:r>
              <a:endParaRPr lang="ru-RU" sz="3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endParaRPr>
            </a:p>
          </p:txBody>
        </p:sp>
        <p:pic>
          <p:nvPicPr>
            <p:cNvPr id="3" name="Picture 15" descr="cat2080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40" y="105"/>
              <a:ext cx="41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Рисунок1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76250"/>
            <a:ext cx="45751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859338" y="4181475"/>
            <a:ext cx="38893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Утки плавают в пруду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И ныряют на ходу.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Ведь еще не скоро осень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ВОСЕМЬ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084888" y="1125538"/>
            <a:ext cx="1439862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8</a:t>
            </a:r>
          </a:p>
        </p:txBody>
      </p:sp>
      <p:pic>
        <p:nvPicPr>
          <p:cNvPr id="11269" name="Picture 11" descr="2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541338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5413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3"/>
                </p:tgtEl>
              </p:cMediaNode>
            </p:audio>
          </p:childTnLst>
        </p:cTn>
      </p:par>
    </p:tnLst>
    <p:bldLst>
      <p:bldP spid="10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Рисунок2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00" y="260350"/>
            <a:ext cx="47863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827088" y="4149725"/>
            <a:ext cx="3960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Попугаи говорят,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Что красив у них наряд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Трудно в это не поверить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ДЕВЯТЬ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547813" y="908050"/>
            <a:ext cx="143986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9</a:t>
            </a:r>
          </a:p>
        </p:txBody>
      </p:sp>
      <p:pic>
        <p:nvPicPr>
          <p:cNvPr id="12293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54133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468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</p:childTnLst>
        </p:cTn>
      </p:par>
    </p:tnLst>
    <p:bldLst>
      <p:bldP spid="112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Рисунок1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4813"/>
            <a:ext cx="43275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859338" y="4252913"/>
            <a:ext cx="38893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Обожают обезьяны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Есть душистые бананы.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Вот бы всюду их развесить!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ДЕСЯТЬ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508625" y="1052513"/>
            <a:ext cx="2233613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10</a:t>
            </a:r>
          </a:p>
        </p:txBody>
      </p:sp>
      <p:pic>
        <p:nvPicPr>
          <p:cNvPr id="13317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54133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</p:childTnLst>
        </p:cTn>
      </p:par>
    </p:tnLst>
    <p:bldLst>
      <p:bldP spid="122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5003800" y="2884488"/>
            <a:ext cx="38179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8000"/>
                </a:solidFill>
              </a:rPr>
              <a:t>ДЕСЯТЬ</a:t>
            </a:r>
            <a:r>
              <a:rPr lang="ru-RU" altLang="ru-RU" sz="2000">
                <a:solidFill>
                  <a:srgbClr val="008000"/>
                </a:solidFill>
              </a:rPr>
              <a:t>! Кончилась тетрадь,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Негде Мурочке писать.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Ну и ладно! Ну и пусть!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Счёт запомним наизусть.</a:t>
            </a:r>
          </a:p>
        </p:txBody>
      </p:sp>
      <p:pic>
        <p:nvPicPr>
          <p:cNvPr id="14339" name="Picture 7" descr="Рисунок2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-315913"/>
            <a:ext cx="4635500" cy="64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1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-603250"/>
            <a:ext cx="47529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075238" y="2813050"/>
            <a:ext cx="38179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Скучно Мурке у окна,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В зоопарк идет она.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Есть у Мурочки тетрадь,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Будет Мурочка считать.</a:t>
            </a:r>
          </a:p>
        </p:txBody>
      </p:sp>
      <p:pic>
        <p:nvPicPr>
          <p:cNvPr id="3076" name="Picture 8" descr="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Рисунок3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76250"/>
            <a:ext cx="47799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84213" y="4397375"/>
            <a:ext cx="43926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От жары укрылся в тень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Толстый северный тюлень.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Он родился в царстве льдин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Мурочка </a:t>
            </a:r>
            <a:r>
              <a:rPr lang="ru-RU" altLang="ru-RU" sz="2000" b="1">
                <a:solidFill>
                  <a:srgbClr val="008000"/>
                </a:solidFill>
              </a:rPr>
              <a:t>ОДИН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187450" y="1196975"/>
            <a:ext cx="1439863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1</a:t>
            </a:r>
          </a:p>
        </p:txBody>
      </p:sp>
      <p:pic>
        <p:nvPicPr>
          <p:cNvPr id="4101" name="Picture 14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  <p:bldLst>
      <p:bldP spid="30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Рисунок4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8" y="404813"/>
            <a:ext cx="47545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932363" y="4437063"/>
            <a:ext cx="37449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Ходят рядом лев и львица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Царь и грозная царица.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Мурка – родственница льва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Гордо пишет цифру </a:t>
            </a:r>
            <a:r>
              <a:rPr lang="ru-RU" altLang="ru-RU" sz="2000" b="1">
                <a:solidFill>
                  <a:srgbClr val="008000"/>
                </a:solidFill>
              </a:rPr>
              <a:t>ДВА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084888" y="1196975"/>
            <a:ext cx="143986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2</a:t>
            </a:r>
          </a:p>
        </p:txBody>
      </p:sp>
      <p:pic>
        <p:nvPicPr>
          <p:cNvPr id="5125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0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  <p:bldLst>
      <p:bldP spid="4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Рисунок1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4650" y="431800"/>
            <a:ext cx="4419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684213" y="4365625"/>
            <a:ext cx="37449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Ну а здесь резвятся пони,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Пони – маленькие кони.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Сколько здесь их? Посмотри!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ТРИ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1439863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3</a:t>
            </a:r>
          </a:p>
        </p:txBody>
      </p:sp>
      <p:pic>
        <p:nvPicPr>
          <p:cNvPr id="6149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0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</p:childTnLst>
        </p:cTn>
      </p:par>
    </p:tnLst>
    <p:bldLst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Рисунок2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4779963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5076825" y="4252913"/>
            <a:ext cx="37449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Словно в зимние морозы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В тёплых шубах ходят козы.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Нет рогов острее в мире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Мурочка </a:t>
            </a:r>
            <a:r>
              <a:rPr lang="ru-RU" altLang="ru-RU" sz="2000" b="1">
                <a:solidFill>
                  <a:srgbClr val="008000"/>
                </a:solidFill>
              </a:rPr>
              <a:t>ЧЕТЫРЕ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156325" y="1125538"/>
            <a:ext cx="1439863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4</a:t>
            </a:r>
          </a:p>
        </p:txBody>
      </p:sp>
      <p:pic>
        <p:nvPicPr>
          <p:cNvPr id="7173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0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  <p:bldLst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Рисунок3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4950" y="404813"/>
            <a:ext cx="44878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684213" y="4252913"/>
            <a:ext cx="37449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Зайки – серые трусишки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Длиноухие братишки.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Вышли зайки погулять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ПЯТЬ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476375" y="1125538"/>
            <a:ext cx="1439863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5</a:t>
            </a:r>
          </a:p>
        </p:txBody>
      </p:sp>
      <p:pic>
        <p:nvPicPr>
          <p:cNvPr id="8197" name="Picture 17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7"/>
                </p:tgtEl>
              </p:cMediaNode>
            </p:audio>
          </p:childTnLst>
        </p:cTn>
      </p:par>
    </p:tnLst>
    <p:bldLst>
      <p:bldP spid="7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Рисунок4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47656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787900" y="4292600"/>
            <a:ext cx="37449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Трудно белочек считать,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Любят белочки скакать.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Но у Мурки навык есть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ШЕСТЬ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6084888" y="981075"/>
            <a:ext cx="143986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6</a:t>
            </a:r>
          </a:p>
        </p:txBody>
      </p:sp>
      <p:pic>
        <p:nvPicPr>
          <p:cNvPr id="9221" name="Picture 11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  <p:bldLst>
      <p:bldP spid="8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Рисунок5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450"/>
            <a:ext cx="48625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682625" y="4149725"/>
            <a:ext cx="37449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У ежей в иголках шубки,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Не страшны им лисьи зубки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И не страшен волк совсем 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altLang="ru-RU" sz="2000" b="1">
                <a:solidFill>
                  <a:srgbClr val="008000"/>
                </a:solidFill>
              </a:rPr>
              <a:t>СЕМЬ</a:t>
            </a:r>
            <a:r>
              <a:rPr lang="ru-RU" altLang="ru-RU" sz="20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1439863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7</a:t>
            </a:r>
          </a:p>
        </p:txBody>
      </p:sp>
      <p:pic>
        <p:nvPicPr>
          <p:cNvPr id="10245" name="Picture 12" descr="2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-531813"/>
            <a:ext cx="10080626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</p:childTnLst>
        </p:cTn>
      </p:par>
    </p:tnLst>
    <p:bldLst>
      <p:bldP spid="92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252</Words>
  <Application>Microsoft Office PowerPoint</Application>
  <PresentationFormat>Экран (4:3)</PresentationFormat>
  <Paragraphs>64</Paragraphs>
  <Slides>13</Slides>
  <Notes>0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тоха</dc:creator>
  <cp:lastModifiedBy>анжелика мершина</cp:lastModifiedBy>
  <cp:revision>34</cp:revision>
  <dcterms:created xsi:type="dcterms:W3CDTF">2007-10-26T16:33:35Z</dcterms:created>
  <dcterms:modified xsi:type="dcterms:W3CDTF">2020-04-28T20:06:32Z</dcterms:modified>
</cp:coreProperties>
</file>